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60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66.png"/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69.png"/><Relationship Id="rId14" Type="http://schemas.openxmlformats.org/officeDocument/2006/relationships/image" Target="../media/image370.png"/><Relationship Id="rId15" Type="http://schemas.openxmlformats.org/officeDocument/2006/relationships/image" Target="../media/image371.png"/><Relationship Id="rId16" Type="http://schemas.openxmlformats.org/officeDocument/2006/relationships/image" Target="../media/image37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9" Type="http://schemas.openxmlformats.org/officeDocument/2006/relationships/image" Target="../media/image380.png"/><Relationship Id="rId10" Type="http://schemas.openxmlformats.org/officeDocument/2006/relationships/image" Target="../media/image38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Relationship Id="rId12" Type="http://schemas.openxmlformats.org/officeDocument/2006/relationships/image" Target="../media/image400.png"/><Relationship Id="rId13" Type="http://schemas.openxmlformats.org/officeDocument/2006/relationships/image" Target="../media/image40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Relationship Id="rId11" Type="http://schemas.openxmlformats.org/officeDocument/2006/relationships/image" Target="../media/image422.png"/><Relationship Id="rId12" Type="http://schemas.openxmlformats.org/officeDocument/2006/relationships/image" Target="../media/image423.png"/><Relationship Id="rId13" Type="http://schemas.openxmlformats.org/officeDocument/2006/relationships/image" Target="../media/image424.png"/><Relationship Id="rId14" Type="http://schemas.openxmlformats.org/officeDocument/2006/relationships/image" Target="../media/image425.png"/><Relationship Id="rId15" Type="http://schemas.openxmlformats.org/officeDocument/2006/relationships/image" Target="../media/image42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Relationship Id="rId6" Type="http://schemas.openxmlformats.org/officeDocument/2006/relationships/image" Target="../media/image431.png"/><Relationship Id="rId7" Type="http://schemas.openxmlformats.org/officeDocument/2006/relationships/image" Target="../media/image432.png"/><Relationship Id="rId8" Type="http://schemas.openxmlformats.org/officeDocument/2006/relationships/image" Target="../media/image433.png"/><Relationship Id="rId9" Type="http://schemas.openxmlformats.org/officeDocument/2006/relationships/image" Target="../media/image434.png"/><Relationship Id="rId10" Type="http://schemas.openxmlformats.org/officeDocument/2006/relationships/image" Target="../media/image435.png"/><Relationship Id="rId11" Type="http://schemas.openxmlformats.org/officeDocument/2006/relationships/image" Target="../media/image436.png"/><Relationship Id="rId12" Type="http://schemas.openxmlformats.org/officeDocument/2006/relationships/image" Target="../media/image437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Relationship Id="rId11" Type="http://schemas.openxmlformats.org/officeDocument/2006/relationships/image" Target="../media/image447.png"/><Relationship Id="rId12" Type="http://schemas.openxmlformats.org/officeDocument/2006/relationships/image" Target="../media/image44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9.png"/><Relationship Id="rId3" Type="http://schemas.openxmlformats.org/officeDocument/2006/relationships/image" Target="../media/image450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Relationship Id="rId7" Type="http://schemas.openxmlformats.org/officeDocument/2006/relationships/image" Target="../media/image454.png"/><Relationship Id="rId8" Type="http://schemas.openxmlformats.org/officeDocument/2006/relationships/image" Target="../media/image455.png"/><Relationship Id="rId9" Type="http://schemas.openxmlformats.org/officeDocument/2006/relationships/image" Target="../media/image456.png"/><Relationship Id="rId10" Type="http://schemas.openxmlformats.org/officeDocument/2006/relationships/image" Target="../media/image457.png"/><Relationship Id="rId11" Type="http://schemas.openxmlformats.org/officeDocument/2006/relationships/image" Target="../media/image458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9.png"/><Relationship Id="rId3" Type="http://schemas.openxmlformats.org/officeDocument/2006/relationships/image" Target="../media/image470.png"/><Relationship Id="rId4" Type="http://schemas.openxmlformats.org/officeDocument/2006/relationships/image" Target="../media/image471.png"/><Relationship Id="rId5" Type="http://schemas.openxmlformats.org/officeDocument/2006/relationships/image" Target="../media/image472.png"/><Relationship Id="rId6" Type="http://schemas.openxmlformats.org/officeDocument/2006/relationships/image" Target="../media/image473.png"/><Relationship Id="rId7" Type="http://schemas.openxmlformats.org/officeDocument/2006/relationships/image" Target="../media/image474.png"/><Relationship Id="rId8" Type="http://schemas.openxmlformats.org/officeDocument/2006/relationships/image" Target="../media/image475.png"/><Relationship Id="rId9" Type="http://schemas.openxmlformats.org/officeDocument/2006/relationships/image" Target="../media/image476.png"/><Relationship Id="rId10" Type="http://schemas.openxmlformats.org/officeDocument/2006/relationships/image" Target="../media/image477.png"/><Relationship Id="rId11" Type="http://schemas.openxmlformats.org/officeDocument/2006/relationships/image" Target="../media/image478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9.png"/><Relationship Id="rId3" Type="http://schemas.openxmlformats.org/officeDocument/2006/relationships/image" Target="../media/image490.png"/><Relationship Id="rId4" Type="http://schemas.openxmlformats.org/officeDocument/2006/relationships/image" Target="../media/image491.png"/><Relationship Id="rId5" Type="http://schemas.openxmlformats.org/officeDocument/2006/relationships/image" Target="../media/image492.png"/><Relationship Id="rId6" Type="http://schemas.openxmlformats.org/officeDocument/2006/relationships/image" Target="../media/image493.png"/><Relationship Id="rId7" Type="http://schemas.openxmlformats.org/officeDocument/2006/relationships/image" Target="../media/image494.png"/><Relationship Id="rId8" Type="http://schemas.openxmlformats.org/officeDocument/2006/relationships/image" Target="../media/image495.png"/><Relationship Id="rId9" Type="http://schemas.openxmlformats.org/officeDocument/2006/relationships/image" Target="../media/image496.png"/><Relationship Id="rId10" Type="http://schemas.openxmlformats.org/officeDocument/2006/relationships/image" Target="../media/image497.png"/><Relationship Id="rId11" Type="http://schemas.openxmlformats.org/officeDocument/2006/relationships/image" Target="../media/image498.png"/><Relationship Id="rId12" Type="http://schemas.openxmlformats.org/officeDocument/2006/relationships/image" Target="../media/image499.png"/><Relationship Id="rId13" Type="http://schemas.openxmlformats.org/officeDocument/2006/relationships/image" Target="../media/image500.png"/><Relationship Id="rId14" Type="http://schemas.openxmlformats.org/officeDocument/2006/relationships/image" Target="../media/image501.png"/><Relationship Id="rId15" Type="http://schemas.openxmlformats.org/officeDocument/2006/relationships/image" Target="../media/image502.png"/><Relationship Id="rId16" Type="http://schemas.openxmlformats.org/officeDocument/2006/relationships/image" Target="../media/image503.png"/><Relationship Id="rId17" Type="http://schemas.openxmlformats.org/officeDocument/2006/relationships/image" Target="../media/image504.png"/><Relationship Id="rId18" Type="http://schemas.openxmlformats.org/officeDocument/2006/relationships/image" Target="../media/image505.png"/><Relationship Id="rId19" Type="http://schemas.openxmlformats.org/officeDocument/2006/relationships/image" Target="../media/image506.png"/><Relationship Id="rId20" Type="http://schemas.openxmlformats.org/officeDocument/2006/relationships/image" Target="../media/image507.png"/><Relationship Id="rId21" Type="http://schemas.openxmlformats.org/officeDocument/2006/relationships/image" Target="../media/image508.png"/><Relationship Id="rId22" Type="http://schemas.openxmlformats.org/officeDocument/2006/relationships/image" Target="../media/image509.png"/><Relationship Id="rId23" Type="http://schemas.openxmlformats.org/officeDocument/2006/relationships/image" Target="../media/image510.png"/><Relationship Id="rId24" Type="http://schemas.openxmlformats.org/officeDocument/2006/relationships/image" Target="../media/image51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2.png"/><Relationship Id="rId3" Type="http://schemas.openxmlformats.org/officeDocument/2006/relationships/image" Target="../media/image513.png"/><Relationship Id="rId4" Type="http://schemas.openxmlformats.org/officeDocument/2006/relationships/image" Target="../media/image514.png"/><Relationship Id="rId5" Type="http://schemas.openxmlformats.org/officeDocument/2006/relationships/image" Target="../media/image515.png"/><Relationship Id="rId6" Type="http://schemas.openxmlformats.org/officeDocument/2006/relationships/image" Target="../media/image516.png"/><Relationship Id="rId7" Type="http://schemas.openxmlformats.org/officeDocument/2006/relationships/image" Target="../media/image517.png"/><Relationship Id="rId8" Type="http://schemas.openxmlformats.org/officeDocument/2006/relationships/image" Target="../media/image518.png"/><Relationship Id="rId9" Type="http://schemas.openxmlformats.org/officeDocument/2006/relationships/image" Target="../media/image519.png"/><Relationship Id="rId10" Type="http://schemas.openxmlformats.org/officeDocument/2006/relationships/image" Target="../media/image520.png"/><Relationship Id="rId11" Type="http://schemas.openxmlformats.org/officeDocument/2006/relationships/image" Target="../media/image521.png"/><Relationship Id="rId12" Type="http://schemas.openxmlformats.org/officeDocument/2006/relationships/image" Target="../media/image522.png"/><Relationship Id="rId13" Type="http://schemas.openxmlformats.org/officeDocument/2006/relationships/image" Target="../media/image523.png"/><Relationship Id="rId14" Type="http://schemas.openxmlformats.org/officeDocument/2006/relationships/image" Target="../media/image524.png"/><Relationship Id="rId15" Type="http://schemas.openxmlformats.org/officeDocument/2006/relationships/image" Target="../media/image525.png"/><Relationship Id="rId16" Type="http://schemas.openxmlformats.org/officeDocument/2006/relationships/image" Target="../media/image526.png"/><Relationship Id="rId17" Type="http://schemas.openxmlformats.org/officeDocument/2006/relationships/image" Target="../media/image527.png"/><Relationship Id="rId18" Type="http://schemas.openxmlformats.org/officeDocument/2006/relationships/image" Target="../media/image528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9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Relationship Id="rId10" Type="http://schemas.openxmlformats.org/officeDocument/2006/relationships/image" Target="../media/image537.png"/><Relationship Id="rId11" Type="http://schemas.openxmlformats.org/officeDocument/2006/relationships/image" Target="../media/image538.png"/><Relationship Id="rId12" Type="http://schemas.openxmlformats.org/officeDocument/2006/relationships/image" Target="../media/image539.png"/><Relationship Id="rId13" Type="http://schemas.openxmlformats.org/officeDocument/2006/relationships/image" Target="../media/image540.png"/><Relationship Id="rId14" Type="http://schemas.openxmlformats.org/officeDocument/2006/relationships/image" Target="../media/image541.png"/><Relationship Id="rId15" Type="http://schemas.openxmlformats.org/officeDocument/2006/relationships/image" Target="../media/image542.png"/><Relationship Id="rId16" Type="http://schemas.openxmlformats.org/officeDocument/2006/relationships/image" Target="../media/image543.png"/><Relationship Id="rId17" Type="http://schemas.openxmlformats.org/officeDocument/2006/relationships/image" Target="../media/image544.png"/><Relationship Id="rId18" Type="http://schemas.openxmlformats.org/officeDocument/2006/relationships/image" Target="../media/image545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Relationship Id="rId11" Type="http://schemas.openxmlformats.org/officeDocument/2006/relationships/image" Target="../media/image5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7208" y="-342208"/>
            <a:ext cx="3276190" cy="11390476"/>
            <a:chOff x="15867208" y="-342208"/>
            <a:chExt cx="3276190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7208" y="-342208"/>
              <a:ext cx="3276190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8152706"/>
            <a:ext cx="18676461" cy="2415584"/>
            <a:chOff x="-38095" y="8152706"/>
            <a:chExt cx="18676461" cy="2415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095" y="8152706"/>
              <a:ext cx="18676461" cy="24155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939" y="1024015"/>
            <a:ext cx="9913817" cy="38793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6652" y="5247033"/>
            <a:ext cx="2051105" cy="1032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8824" y="8720294"/>
            <a:ext cx="2869443" cy="9177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73131" y="4361295"/>
            <a:ext cx="10564637" cy="279540"/>
            <a:chOff x="10573131" y="4361295"/>
            <a:chExt cx="10564637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573131" y="4361295"/>
              <a:ext cx="10564637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48631" y="8867755"/>
            <a:ext cx="730563" cy="608760"/>
            <a:chOff x="16748631" y="8867755"/>
            <a:chExt cx="730563" cy="6087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48631" y="8867755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1519" y="5960915"/>
            <a:ext cx="104960" cy="1306543"/>
            <a:chOff x="2091519" y="5960915"/>
            <a:chExt cx="104960" cy="13065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091519" y="5960915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5390" y="1870200"/>
            <a:ext cx="8986991" cy="1710234"/>
            <a:chOff x="9365390" y="1870200"/>
            <a:chExt cx="8986991" cy="17102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5390" y="1870200"/>
              <a:ext cx="8986991" cy="17102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88843" y="8231983"/>
            <a:ext cx="9331700" cy="279540"/>
            <a:chOff x="-188843" y="8231983"/>
            <a:chExt cx="933170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8843" y="8231983"/>
              <a:ext cx="933170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7126" y="880850"/>
            <a:ext cx="6385210" cy="11045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3794" y="4312505"/>
            <a:ext cx="104960" cy="1306543"/>
            <a:chOff x="1403794" y="4312505"/>
            <a:chExt cx="104960" cy="13065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3794" y="4312505"/>
              <a:ext cx="104960" cy="13065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6906" y="6375725"/>
            <a:ext cx="4348422" cy="13370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247619" y="8369524"/>
            <a:ext cx="9398096" cy="2133333"/>
            <a:chOff x="-247619" y="8369524"/>
            <a:chExt cx="9398096" cy="21333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47619" y="8369524"/>
              <a:ext cx="9398096" cy="21333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2839" y="8896439"/>
            <a:ext cx="2111120" cy="5534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49294" y="3700207"/>
            <a:ext cx="9088801" cy="1257308"/>
            <a:chOff x="9349294" y="3700207"/>
            <a:chExt cx="9088801" cy="12573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9294" y="3700207"/>
              <a:ext cx="9088801" cy="12573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94229" y="5915795"/>
            <a:ext cx="8590039" cy="1200700"/>
            <a:chOff x="9494229" y="5915795"/>
            <a:chExt cx="8590039" cy="12007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4229" y="5915795"/>
              <a:ext cx="8590039" cy="12007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94229" y="6799612"/>
            <a:ext cx="8710265" cy="2200328"/>
            <a:chOff x="9494229" y="6799612"/>
            <a:chExt cx="8710265" cy="22003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4229" y="6799612"/>
              <a:ext cx="8710265" cy="22003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41447" y="3483855"/>
            <a:ext cx="8244268" cy="1288762"/>
            <a:chOff x="10041447" y="3483855"/>
            <a:chExt cx="8244268" cy="12887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1447" y="3483855"/>
              <a:ext cx="8244268" cy="1288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6385210" cy="11045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9981" y="2067113"/>
            <a:ext cx="14518537" cy="6610330"/>
            <a:chOff x="1279981" y="2067113"/>
            <a:chExt cx="14518537" cy="6610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981" y="2067113"/>
              <a:ext cx="14518537" cy="66103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44469" y="5142857"/>
            <a:ext cx="6419528" cy="3534586"/>
            <a:chOff x="2944469" y="5142857"/>
            <a:chExt cx="6419528" cy="35345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4469" y="5142857"/>
              <a:ext cx="6419528" cy="3534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6385210" cy="11045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408" y="2094949"/>
            <a:ext cx="10917354" cy="4923449"/>
            <a:chOff x="1273408" y="2094949"/>
            <a:chExt cx="10917354" cy="49234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408" y="2094949"/>
              <a:ext cx="10917354" cy="4923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44469" y="3770775"/>
            <a:ext cx="8896041" cy="2160815"/>
            <a:chOff x="2944469" y="3770775"/>
            <a:chExt cx="8896041" cy="21608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44469" y="3770775"/>
              <a:ext cx="8896041" cy="2160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204136" y="3279145"/>
            <a:ext cx="4752862" cy="493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8105" y="284294"/>
            <a:ext cx="4415896" cy="43075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1177" y="4941653"/>
            <a:ext cx="7819306" cy="17957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8354" y="6545726"/>
            <a:ext cx="2473678" cy="9654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26515" y="8896439"/>
            <a:ext cx="5610529" cy="5029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727977" y="2854195"/>
            <a:ext cx="3773329" cy="9177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8843" y="8231983"/>
            <a:ext cx="9331700" cy="279540"/>
            <a:chOff x="-188843" y="8231983"/>
            <a:chExt cx="933170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8843" y="8231983"/>
              <a:ext cx="933170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3794" y="4312505"/>
            <a:ext cx="104960" cy="1306543"/>
            <a:chOff x="1403794" y="4312505"/>
            <a:chExt cx="104960" cy="1306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794" y="4312505"/>
              <a:ext cx="104960" cy="13065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6906" y="6375725"/>
            <a:ext cx="5008194" cy="13180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47619" y="8369524"/>
            <a:ext cx="9398096" cy="2133333"/>
            <a:chOff x="-247619" y="8369524"/>
            <a:chExt cx="9398096" cy="21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7619" y="8369524"/>
              <a:ext cx="9398096" cy="21333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2839" y="8896439"/>
            <a:ext cx="2111120" cy="5534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34534" y="1419545"/>
            <a:ext cx="7018197" cy="5247359"/>
            <a:chOff x="10034534" y="1419545"/>
            <a:chExt cx="7018197" cy="52473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4534" y="1419545"/>
              <a:ext cx="7018197" cy="52473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33565" y="6788704"/>
            <a:ext cx="2987941" cy="2886558"/>
            <a:chOff x="12033565" y="6788704"/>
            <a:chExt cx="2987941" cy="28865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33565" y="6788704"/>
              <a:ext cx="2987941" cy="28865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94919" y="3262354"/>
            <a:ext cx="3885139" cy="780871"/>
            <a:chOff x="10894919" y="3262354"/>
            <a:chExt cx="3885139" cy="7808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94919" y="3262354"/>
              <a:ext cx="3885139" cy="7808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7773" y="1264252"/>
            <a:ext cx="2080036" cy="708249"/>
            <a:chOff x="10277773" y="1264252"/>
            <a:chExt cx="2080036" cy="7082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7773" y="1264252"/>
              <a:ext cx="2080036" cy="708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10185201" cy="1161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9261"/>
            <a:ext cx="13827648" cy="7788128"/>
            <a:chOff x="2450173" y="2159261"/>
            <a:chExt cx="13827648" cy="77881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9261"/>
              <a:ext cx="13827648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73111" y="3727672"/>
            <a:ext cx="6531718" cy="2808551"/>
            <a:chOff x="2273111" y="3727672"/>
            <a:chExt cx="6531718" cy="28085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3111" y="3727672"/>
              <a:ext cx="6531718" cy="2808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873926" cy="7788128"/>
            <a:chOff x="1232362" y="2062682"/>
            <a:chExt cx="687392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87392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362" y="4112676"/>
            <a:ext cx="3942846" cy="869215"/>
            <a:chOff x="1232362" y="4112676"/>
            <a:chExt cx="3942846" cy="8692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62" y="4112676"/>
              <a:ext cx="3942846" cy="869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3212" y="4237282"/>
            <a:ext cx="8972502" cy="2057304"/>
            <a:chOff x="9313212" y="4237282"/>
            <a:chExt cx="8972502" cy="20573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13212" y="4237282"/>
              <a:ext cx="8972502" cy="20573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11091" y="4981891"/>
            <a:ext cx="7874624" cy="1312695"/>
            <a:chOff x="10411091" y="4981891"/>
            <a:chExt cx="7874624" cy="13126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091" y="4981891"/>
              <a:ext cx="7874624" cy="13126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00000" y="3305280"/>
            <a:ext cx="9031023" cy="4627536"/>
            <a:chOff x="9200000" y="3305280"/>
            <a:chExt cx="9031023" cy="46275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0000" y="3305280"/>
              <a:ext cx="9031023" cy="4627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362" y="2062682"/>
            <a:ext cx="6873926" cy="7788128"/>
            <a:chOff x="1232362" y="2062682"/>
            <a:chExt cx="6873926" cy="77881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62" y="2062682"/>
              <a:ext cx="6873926" cy="77881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2362" y="4804829"/>
            <a:ext cx="5779174" cy="692153"/>
            <a:chOff x="1232362" y="4804829"/>
            <a:chExt cx="5779174" cy="6921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362" y="4804829"/>
              <a:ext cx="5779174" cy="692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59124" y="6430584"/>
            <a:ext cx="7926591" cy="949342"/>
            <a:chOff x="10359124" y="6430584"/>
            <a:chExt cx="7926591" cy="9493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9124" y="6430584"/>
              <a:ext cx="7926591" cy="9493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58654" y="3392979"/>
            <a:ext cx="3863765" cy="897403"/>
            <a:chOff x="10458654" y="3392979"/>
            <a:chExt cx="3863765" cy="8974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58654" y="3392979"/>
              <a:ext cx="3863765" cy="897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873926" cy="7788128"/>
            <a:chOff x="1232362" y="2062682"/>
            <a:chExt cx="687392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87392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362" y="5042924"/>
            <a:ext cx="5907947" cy="913821"/>
            <a:chOff x="1232362" y="5042924"/>
            <a:chExt cx="5907947" cy="9138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62" y="5042924"/>
              <a:ext cx="5907947" cy="913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2627" y="3554570"/>
            <a:ext cx="9003087" cy="3890531"/>
            <a:chOff x="9282627" y="3554570"/>
            <a:chExt cx="9003087" cy="38905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2627" y="3554570"/>
              <a:ext cx="9003087" cy="38905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34004" y="3297024"/>
            <a:ext cx="7951710" cy="1968910"/>
            <a:chOff x="10334004" y="3297024"/>
            <a:chExt cx="7951710" cy="19689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4004" y="3297024"/>
              <a:ext cx="7951710" cy="19689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873926" cy="7788128"/>
            <a:chOff x="1232362" y="2062682"/>
            <a:chExt cx="687392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87392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362" y="5757380"/>
            <a:ext cx="5779174" cy="689300"/>
            <a:chOff x="1232362" y="5757380"/>
            <a:chExt cx="5779174" cy="6893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62" y="5757380"/>
              <a:ext cx="5779174" cy="6893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2627" y="3554570"/>
            <a:ext cx="9003087" cy="3890531"/>
            <a:chOff x="9282627" y="3554570"/>
            <a:chExt cx="9003087" cy="38905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2627" y="3554570"/>
              <a:ext cx="9003087" cy="38905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34004" y="5014085"/>
            <a:ext cx="7951710" cy="942661"/>
            <a:chOff x="10334004" y="5014085"/>
            <a:chExt cx="7951710" cy="942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4004" y="5014085"/>
              <a:ext cx="7951710" cy="94266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3616884"/>
            <a:ext cx="16153194" cy="6801298"/>
            <a:chOff x="2456872" y="3616884"/>
            <a:chExt cx="16153194" cy="68012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3616884"/>
              <a:ext cx="16153194" cy="68012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7817" y="537061"/>
            <a:ext cx="4540692" cy="31328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364843" y="3491101"/>
            <a:ext cx="5049482" cy="9177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24061" y="2115534"/>
            <a:ext cx="2639123" cy="9894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04408" y="5705840"/>
            <a:ext cx="1173826" cy="12209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30844" y="6030082"/>
            <a:ext cx="2636956" cy="7091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48625" y="6807853"/>
            <a:ext cx="4180787" cy="514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7824" y="3441455"/>
            <a:ext cx="16524622" cy="279540"/>
            <a:chOff x="2437824" y="3441455"/>
            <a:chExt cx="16524622" cy="2795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437824" y="3441455"/>
              <a:ext cx="16524622" cy="27954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71932" y="5705836"/>
            <a:ext cx="1265255" cy="12209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98435" y="6030082"/>
            <a:ext cx="2608385" cy="7091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16215" y="6807853"/>
            <a:ext cx="1369929" cy="5147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04408" y="7555503"/>
            <a:ext cx="1265255" cy="12209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30844" y="7879739"/>
            <a:ext cx="2598861" cy="7187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48625" y="8657510"/>
            <a:ext cx="3710901" cy="5147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71951" y="7555498"/>
            <a:ext cx="1288464" cy="12209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98435" y="7879739"/>
            <a:ext cx="1786575" cy="71870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16215" y="8657511"/>
            <a:ext cx="3404386" cy="5147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1668" y="4034143"/>
            <a:ext cx="104960" cy="1306543"/>
            <a:chOff x="11801668" y="4034143"/>
            <a:chExt cx="104960" cy="1306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1801668" y="4034143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34125" y="4086623"/>
            <a:ext cx="104960" cy="1306543"/>
            <a:chOff x="4334125" y="4086623"/>
            <a:chExt cx="104960" cy="13065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4334125" y="4086623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777346" cy="7788128"/>
            <a:chOff x="1232362" y="2062682"/>
            <a:chExt cx="677734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77734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2627" y="3554570"/>
            <a:ext cx="9003087" cy="3890531"/>
            <a:chOff x="9282627" y="3554570"/>
            <a:chExt cx="9003087" cy="38905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2627" y="3554570"/>
              <a:ext cx="9003087" cy="38905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2362" y="8861167"/>
            <a:ext cx="3831488" cy="659960"/>
            <a:chOff x="1232362" y="8861167"/>
            <a:chExt cx="3831488" cy="6599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362" y="8861167"/>
              <a:ext cx="3831488" cy="659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14487" y="6438632"/>
            <a:ext cx="1126761" cy="1150905"/>
            <a:chOff x="2414487" y="6438632"/>
            <a:chExt cx="1126761" cy="1150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4487" y="6438632"/>
              <a:ext cx="1126761" cy="1150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89135" y="5978135"/>
            <a:ext cx="5633803" cy="1110664"/>
            <a:chOff x="10189135" y="5978135"/>
            <a:chExt cx="5633803" cy="1110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9135" y="5978135"/>
              <a:ext cx="5633803" cy="11106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12492515" cy="11712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9261"/>
            <a:ext cx="13827648" cy="7788128"/>
            <a:chOff x="2450173" y="2159261"/>
            <a:chExt cx="13827648" cy="77881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9261"/>
              <a:ext cx="13827648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0173" y="5835010"/>
            <a:ext cx="6913824" cy="3621730"/>
            <a:chOff x="2450173" y="5835010"/>
            <a:chExt cx="6913824" cy="36217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173" y="5835010"/>
              <a:ext cx="6913824" cy="3621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729056" cy="7788128"/>
            <a:chOff x="1232362" y="2062682"/>
            <a:chExt cx="672905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72905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362" y="3052928"/>
            <a:ext cx="3150619" cy="834396"/>
            <a:chOff x="1232362" y="3052928"/>
            <a:chExt cx="3150619" cy="8343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62" y="3052928"/>
              <a:ext cx="3150619" cy="8343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4547" y="1798890"/>
            <a:ext cx="9547834" cy="3566397"/>
            <a:chOff x="9244547" y="1798890"/>
            <a:chExt cx="9547834" cy="35663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4547" y="1798890"/>
              <a:ext cx="9547834" cy="35663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91549" y="3887324"/>
            <a:ext cx="7694165" cy="1110664"/>
            <a:chOff x="10591549" y="3887324"/>
            <a:chExt cx="7694165" cy="11106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1549" y="3887324"/>
              <a:ext cx="7694165" cy="11106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729056" cy="7788128"/>
            <a:chOff x="1232362" y="2062682"/>
            <a:chExt cx="672905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72905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362" y="7681825"/>
            <a:ext cx="6729056" cy="1058321"/>
            <a:chOff x="1232362" y="7681825"/>
            <a:chExt cx="6729056" cy="10583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62" y="7681825"/>
              <a:ext cx="6729056" cy="10583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14487" y="6248156"/>
            <a:ext cx="659960" cy="1150905"/>
            <a:chOff x="2414487" y="6248156"/>
            <a:chExt cx="659960" cy="1150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4487" y="6248156"/>
              <a:ext cx="659960" cy="1150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44547" y="1798890"/>
            <a:ext cx="9549051" cy="2151082"/>
            <a:chOff x="9244547" y="1798890"/>
            <a:chExt cx="9549051" cy="21510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4547" y="1798890"/>
              <a:ext cx="9549051" cy="21510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0017" y="1863026"/>
            <a:ext cx="6237078" cy="1535359"/>
            <a:chOff x="10640017" y="1863026"/>
            <a:chExt cx="6237078" cy="15353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0017" y="1863026"/>
              <a:ext cx="6237078" cy="15353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82627" y="4312075"/>
            <a:ext cx="9026296" cy="5616039"/>
            <a:chOff x="9282627" y="4312075"/>
            <a:chExt cx="9026296" cy="56160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2627" y="4312075"/>
              <a:ext cx="9026296" cy="56160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5746" y="7120095"/>
            <a:ext cx="8149968" cy="1058697"/>
            <a:chOff x="10135746" y="7120095"/>
            <a:chExt cx="8149968" cy="10586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35746" y="7120095"/>
              <a:ext cx="8149968" cy="10586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52848" y="4143131"/>
            <a:ext cx="8632866" cy="999726"/>
            <a:chOff x="9652848" y="4143131"/>
            <a:chExt cx="8632866" cy="9997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52848" y="4143131"/>
              <a:ext cx="8632866" cy="99972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729056" cy="7788128"/>
            <a:chOff x="1232362" y="2062682"/>
            <a:chExt cx="672905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72905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362" y="7681825"/>
            <a:ext cx="6729056" cy="1058321"/>
            <a:chOff x="1232362" y="7681825"/>
            <a:chExt cx="6729056" cy="10583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62" y="7681825"/>
              <a:ext cx="6729056" cy="10583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14487" y="6248156"/>
            <a:ext cx="659960" cy="1150905"/>
            <a:chOff x="2414487" y="6248156"/>
            <a:chExt cx="659960" cy="1150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4487" y="6248156"/>
              <a:ext cx="659960" cy="1150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98724" y="2876892"/>
            <a:ext cx="8826967" cy="6731136"/>
            <a:chOff x="9298724" y="2876892"/>
            <a:chExt cx="8826967" cy="67311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8724" y="2876892"/>
              <a:ext cx="8826967" cy="67311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35746" y="7037614"/>
            <a:ext cx="5703288" cy="1058697"/>
            <a:chOff x="10135746" y="7037614"/>
            <a:chExt cx="5703288" cy="10586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5746" y="7037614"/>
              <a:ext cx="5703288" cy="10586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82627" y="1588666"/>
            <a:ext cx="4374384" cy="915838"/>
            <a:chOff x="9282627" y="1588666"/>
            <a:chExt cx="4374384" cy="9158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2627" y="1588666"/>
              <a:ext cx="4374384" cy="9158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8341" y="0"/>
            <a:ext cx="9649523" cy="10531868"/>
            <a:chOff x="9168341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8341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729056" cy="7788128"/>
            <a:chOff x="1232362" y="2062682"/>
            <a:chExt cx="672905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72905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362" y="7681825"/>
            <a:ext cx="6729056" cy="1058321"/>
            <a:chOff x="1232362" y="7681825"/>
            <a:chExt cx="6729056" cy="10583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62" y="7681825"/>
              <a:ext cx="6729056" cy="10583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14487" y="6248156"/>
            <a:ext cx="659960" cy="1150905"/>
            <a:chOff x="2414487" y="6248156"/>
            <a:chExt cx="659960" cy="1150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4487" y="6248156"/>
              <a:ext cx="659960" cy="1150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21744" y="4307502"/>
            <a:ext cx="3295914" cy="835355"/>
            <a:chOff x="14321744" y="4307502"/>
            <a:chExt cx="3295914" cy="835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21744" y="4307502"/>
              <a:ext cx="3295914" cy="835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82627" y="5344455"/>
            <a:ext cx="5838968" cy="3596804"/>
            <a:chOff x="9282627" y="5344455"/>
            <a:chExt cx="5838968" cy="35968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2627" y="5344455"/>
              <a:ext cx="5838968" cy="35968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16229" y="6084160"/>
            <a:ext cx="4808787" cy="3034162"/>
            <a:chOff x="10216229" y="6084160"/>
            <a:chExt cx="4808787" cy="30341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6229" y="6084160"/>
              <a:ext cx="4808787" cy="30341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2222" y="3357623"/>
            <a:ext cx="5064987" cy="616282"/>
            <a:chOff x="9992222" y="3357623"/>
            <a:chExt cx="5064987" cy="6162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92222" y="3357623"/>
              <a:ext cx="5064987" cy="616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06434" y="1419545"/>
            <a:ext cx="5911224" cy="1346253"/>
            <a:chOff x="11706434" y="1419545"/>
            <a:chExt cx="5911224" cy="13462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06434" y="1419545"/>
              <a:ext cx="5911224" cy="13462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26984" y="6838531"/>
            <a:ext cx="4246234" cy="214286"/>
            <a:chOff x="12226984" y="6838531"/>
            <a:chExt cx="4246234" cy="2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760000">
              <a:off x="12226984" y="6838531"/>
              <a:ext cx="4246234" cy="2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51983" y="4263078"/>
            <a:ext cx="2140300" cy="214286"/>
            <a:chOff x="11951983" y="4263078"/>
            <a:chExt cx="2140300" cy="21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840000">
              <a:off x="11951983" y="4263078"/>
              <a:ext cx="2140300" cy="2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63690" y="2693662"/>
            <a:ext cx="1343847" cy="214286"/>
            <a:chOff x="11263690" y="2693662"/>
            <a:chExt cx="1343847" cy="2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260000">
              <a:off x="11263690" y="2693662"/>
              <a:ext cx="1343847" cy="2142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8341" y="0"/>
            <a:ext cx="9649523" cy="10531868"/>
            <a:chOff x="9168341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8341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729056" cy="7788128"/>
            <a:chOff x="1232362" y="2062682"/>
            <a:chExt cx="672905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72905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362" y="7681825"/>
            <a:ext cx="6729056" cy="1791012"/>
            <a:chOff x="1232362" y="7681825"/>
            <a:chExt cx="6729056" cy="17910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362" y="7681825"/>
              <a:ext cx="6729056" cy="17910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14487" y="6248156"/>
            <a:ext cx="659960" cy="1150905"/>
            <a:chOff x="2414487" y="6248156"/>
            <a:chExt cx="659960" cy="1150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4487" y="6248156"/>
              <a:ext cx="659960" cy="1150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1781" y="2092671"/>
            <a:ext cx="6572575" cy="7852775"/>
            <a:chOff x="9601781" y="2092671"/>
            <a:chExt cx="6572575" cy="78527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1781" y="2092671"/>
              <a:ext cx="6572575" cy="78527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66197" y="2665039"/>
            <a:ext cx="5920834" cy="1699487"/>
            <a:chOff x="10366197" y="2665039"/>
            <a:chExt cx="5920834" cy="16994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6197" y="2665039"/>
              <a:ext cx="5920834" cy="16994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9404" y="302959"/>
            <a:ext cx="5911224" cy="1346253"/>
            <a:chOff x="12069404" y="302959"/>
            <a:chExt cx="5911224" cy="13462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69404" y="302959"/>
              <a:ext cx="5911224" cy="13462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89914" y="4234277"/>
            <a:ext cx="6287974" cy="4015418"/>
            <a:chOff x="10389914" y="4234277"/>
            <a:chExt cx="6287974" cy="40154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9914" y="4234277"/>
              <a:ext cx="6287974" cy="4015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4028" y="6016897"/>
            <a:ext cx="3877798" cy="849744"/>
            <a:chOff x="12764028" y="6016897"/>
            <a:chExt cx="3877798" cy="8497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64028" y="6016897"/>
              <a:ext cx="3877798" cy="849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3458" y="4548563"/>
            <a:ext cx="7923196" cy="3384019"/>
            <a:chOff x="1373458" y="4548563"/>
            <a:chExt cx="7923196" cy="3384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458" y="4548563"/>
              <a:ext cx="7923196" cy="3384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97589" y="5155876"/>
            <a:ext cx="1319920" cy="748340"/>
            <a:chOff x="2697589" y="5155876"/>
            <a:chExt cx="1319920" cy="7483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7589" y="5155876"/>
              <a:ext cx="1319920" cy="748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0664" y="3777135"/>
            <a:ext cx="8014963" cy="4927093"/>
            <a:chOff x="9110664" y="3777135"/>
            <a:chExt cx="8014963" cy="49270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0664" y="3777135"/>
              <a:ext cx="8014963" cy="49270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6375" y="4522724"/>
            <a:ext cx="4668008" cy="1717957"/>
            <a:chOff x="10176375" y="4522724"/>
            <a:chExt cx="4668008" cy="17179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6375" y="4522724"/>
              <a:ext cx="4668008" cy="1717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2431" y="7472346"/>
            <a:ext cx="6466354" cy="693824"/>
            <a:chOff x="10852431" y="7472346"/>
            <a:chExt cx="6466354" cy="6938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2431" y="7472346"/>
              <a:ext cx="6466354" cy="6938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4611" y="2763212"/>
            <a:ext cx="7038095" cy="3142857"/>
            <a:chOff x="1354611" y="2763212"/>
            <a:chExt cx="7038095" cy="31428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54611" y="2763212"/>
              <a:ext cx="7036455" cy="3137076"/>
              <a:chOff x="1354611" y="2763212"/>
              <a:chExt cx="7036455" cy="31370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4611" y="2763212"/>
                <a:ext cx="7036455" cy="31370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01301" y="3851375"/>
              <a:ext cx="1104582" cy="142857"/>
              <a:chOff x="2601301" y="3851375"/>
              <a:chExt cx="1104582" cy="14285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820000">
                <a:off x="2601301" y="3851375"/>
                <a:ext cx="1104582" cy="14285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41886" y="6448049"/>
            <a:ext cx="7390476" cy="3114286"/>
            <a:chOff x="1241886" y="6448049"/>
            <a:chExt cx="7390476" cy="31142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41886" y="6448049"/>
              <a:ext cx="7388035" cy="3112347"/>
              <a:chOff x="1241886" y="6448049"/>
              <a:chExt cx="7388035" cy="311234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41886" y="6448049"/>
                <a:ext cx="7388035" cy="311234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92607" y="7323232"/>
              <a:ext cx="1075483" cy="139094"/>
              <a:chOff x="2592607" y="7323232"/>
              <a:chExt cx="1075483" cy="13909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7920000">
                <a:off x="2592607" y="7323232"/>
                <a:ext cx="1075483" cy="1390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7686" y="6535767"/>
            <a:ext cx="7047619" cy="3028571"/>
            <a:chOff x="1337686" y="6535767"/>
            <a:chExt cx="7047619" cy="30285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37686" y="6535767"/>
              <a:ext cx="7042973" cy="3019085"/>
              <a:chOff x="1337686" y="6535767"/>
              <a:chExt cx="7042973" cy="30190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37686" y="6535767"/>
                <a:ext cx="7042973" cy="30190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64396" y="7326309"/>
              <a:ext cx="1104582" cy="142857"/>
              <a:chOff x="2564396" y="7326309"/>
              <a:chExt cx="1104582" cy="1428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820000">
                <a:off x="2564396" y="7326309"/>
                <a:ext cx="1104582" cy="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73920" y="7341426"/>
              <a:ext cx="1104582" cy="142857"/>
              <a:chOff x="2573920" y="7341426"/>
              <a:chExt cx="1104582" cy="1428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7920000">
                <a:off x="2573920" y="7341426"/>
                <a:ext cx="1104582" cy="14285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596887" y="2609088"/>
            <a:ext cx="8724830" cy="6653250"/>
            <a:chOff x="8596887" y="2609088"/>
            <a:chExt cx="8724830" cy="66532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6887" y="2609088"/>
              <a:ext cx="8724830" cy="66532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3997" y="2383736"/>
            <a:ext cx="7579128" cy="1616264"/>
            <a:chOff x="9363997" y="2383736"/>
            <a:chExt cx="7579128" cy="16162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3997" y="2383736"/>
              <a:ext cx="7579128" cy="16162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8638" y="2931903"/>
            <a:ext cx="7000000" cy="3028571"/>
            <a:chOff x="1318638" y="2931903"/>
            <a:chExt cx="7000000" cy="30285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18638" y="2931903"/>
              <a:ext cx="6993353" cy="3019932"/>
              <a:chOff x="1318638" y="2931903"/>
              <a:chExt cx="6993353" cy="30199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8638" y="2931903"/>
                <a:ext cx="6993353" cy="301993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45349" y="3792118"/>
              <a:ext cx="1104582" cy="142857"/>
              <a:chOff x="2545349" y="3792118"/>
              <a:chExt cx="1104582" cy="14285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2545349" y="3792118"/>
                <a:ext cx="1104582" cy="14285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54872" y="3807235"/>
              <a:ext cx="1104582" cy="142857"/>
              <a:chOff x="2554872" y="3807235"/>
              <a:chExt cx="1104582" cy="14285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554872" y="3807235"/>
                <a:ext cx="1104582" cy="1428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4259" y="1378780"/>
            <a:ext cx="1833193" cy="7575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87592" y="2172018"/>
            <a:ext cx="5531280" cy="1230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30769" y="1577375"/>
            <a:ext cx="482354" cy="401933"/>
            <a:chOff x="10830769" y="1577375"/>
            <a:chExt cx="482354" cy="4019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0769" y="1577375"/>
              <a:ext cx="482354" cy="4019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74259" y="3862990"/>
            <a:ext cx="3092983" cy="7575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95211" y="4663846"/>
            <a:ext cx="5809243" cy="10584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0769" y="4045718"/>
            <a:ext cx="482354" cy="401933"/>
            <a:chOff x="10830769" y="4045718"/>
            <a:chExt cx="482354" cy="4019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0769" y="4045718"/>
              <a:ext cx="482354" cy="401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74259" y="6347209"/>
            <a:ext cx="4411288" cy="7575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5239" y="7148068"/>
            <a:ext cx="5583548" cy="1580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30769" y="6522980"/>
            <a:ext cx="482354" cy="401933"/>
            <a:chOff x="10830769" y="6522980"/>
            <a:chExt cx="482354" cy="4019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30769" y="6522980"/>
              <a:ext cx="482354" cy="401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47619" y="8369524"/>
            <a:ext cx="9398096" cy="2133333"/>
            <a:chOff x="-247619" y="8369524"/>
            <a:chExt cx="9398096" cy="21333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47619" y="8369524"/>
              <a:ext cx="9398096" cy="21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25714" y="-217143"/>
            <a:ext cx="9649523" cy="8586991"/>
            <a:chOff x="-525714" y="-217143"/>
            <a:chExt cx="9649523" cy="85869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25714" y="-217143"/>
              <a:ext cx="9649523" cy="858699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9909" y="1040851"/>
            <a:ext cx="6943604" cy="29991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576" y="4307481"/>
            <a:ext cx="6958714" cy="10423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21334" y="5994921"/>
            <a:ext cx="104960" cy="1306543"/>
            <a:chOff x="7521334" y="5994921"/>
            <a:chExt cx="104960" cy="13065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21334" y="5994921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4346" y="8989660"/>
            <a:ext cx="730563" cy="608760"/>
            <a:chOff x="594346" y="8989660"/>
            <a:chExt cx="730563" cy="6087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4346" y="8989660"/>
              <a:ext cx="730563" cy="60876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087" y="341750"/>
            <a:ext cx="4111134" cy="4307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42839" y="8896439"/>
            <a:ext cx="2869443" cy="9015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8341" y="0"/>
            <a:ext cx="9649523" cy="10531868"/>
            <a:chOff x="9168341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8341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0652" y="2046585"/>
            <a:ext cx="6535897" cy="7795119"/>
            <a:chOff x="1280652" y="2046585"/>
            <a:chExt cx="6535897" cy="77951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652" y="2046585"/>
              <a:ext cx="6535897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976" y="6672032"/>
            <a:ext cx="1728204" cy="917505"/>
            <a:chOff x="1167976" y="6672032"/>
            <a:chExt cx="1728204" cy="917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976" y="6672032"/>
              <a:ext cx="1728204" cy="917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82627" y="237496"/>
            <a:ext cx="6171429" cy="2427543"/>
            <a:chOff x="9282627" y="237496"/>
            <a:chExt cx="6171429" cy="24275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2627" y="237496"/>
              <a:ext cx="6171429" cy="2427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2627" y="3110568"/>
            <a:ext cx="8826967" cy="6731136"/>
            <a:chOff x="9282627" y="3110568"/>
            <a:chExt cx="8826967" cy="67311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2627" y="3110568"/>
              <a:ext cx="8826967" cy="67311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28795" y="8142217"/>
            <a:ext cx="3864308" cy="1330620"/>
            <a:chOff x="10128795" y="8142217"/>
            <a:chExt cx="3864308" cy="13306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8795" y="8142217"/>
              <a:ext cx="3864308" cy="13306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71652" y="5729859"/>
            <a:ext cx="5485714" cy="428571"/>
            <a:chOff x="7171652" y="5729859"/>
            <a:chExt cx="5485714" cy="4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171652" y="5729859"/>
              <a:ext cx="5485714" cy="4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8226620" cy="1161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13827648" cy="7795119"/>
            <a:chOff x="2450173" y="2155765"/>
            <a:chExt cx="13827648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13827648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43498" y="4917505"/>
            <a:ext cx="2082247" cy="2108652"/>
            <a:chOff x="3143498" y="4917505"/>
            <a:chExt cx="2082247" cy="2108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3498" y="4917505"/>
              <a:ext cx="2082247" cy="2108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8341" y="0"/>
            <a:ext cx="9649523" cy="10531868"/>
            <a:chOff x="9168341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8341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729056" cy="7788128"/>
            <a:chOff x="1232362" y="2062682"/>
            <a:chExt cx="6729056" cy="77881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729056" cy="7788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05500" y="5909127"/>
            <a:ext cx="1931590" cy="326936"/>
            <a:chOff x="2005500" y="5909127"/>
            <a:chExt cx="1931590" cy="3269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500" y="5909127"/>
              <a:ext cx="1931590" cy="326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57268" y="976086"/>
            <a:ext cx="6764587" cy="9004807"/>
            <a:chOff x="9457268" y="976086"/>
            <a:chExt cx="6764587" cy="90048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7268" y="976086"/>
              <a:ext cx="6764587" cy="900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1164" y="4067987"/>
            <a:ext cx="8040918" cy="214286"/>
            <a:chOff x="3461164" y="4067987"/>
            <a:chExt cx="8040918" cy="2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80000">
              <a:off x="-545308" y="3974831"/>
              <a:ext cx="16081836" cy="4285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80000">
              <a:off x="3461164" y="4067987"/>
              <a:ext cx="8040918" cy="2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63516" y="5282530"/>
            <a:ext cx="8034310" cy="214286"/>
            <a:chOff x="3463516" y="5282530"/>
            <a:chExt cx="8034310" cy="2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80000">
              <a:off x="-539653" y="5189374"/>
              <a:ext cx="16068621" cy="42857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80000">
              <a:off x="3463516" y="5282530"/>
              <a:ext cx="8034310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317214" y="5969316"/>
            <a:ext cx="7659334" cy="214286"/>
            <a:chOff x="3317214" y="5969316"/>
            <a:chExt cx="7659334" cy="2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0">
              <a:off x="-498466" y="5876160"/>
              <a:ext cx="15318667" cy="42857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0">
              <a:off x="3317214" y="5969316"/>
              <a:ext cx="7659334" cy="2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03595" y="7092394"/>
            <a:ext cx="1931590" cy="371891"/>
            <a:chOff x="2003595" y="7092394"/>
            <a:chExt cx="1931590" cy="3718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03595" y="7092394"/>
              <a:ext cx="1931590" cy="37189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6077610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6600284" cy="7795119"/>
            <a:chOff x="2450173" y="2155765"/>
            <a:chExt cx="6600284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6600284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73111" y="8145880"/>
            <a:ext cx="3071355" cy="731383"/>
            <a:chOff x="2273111" y="8145880"/>
            <a:chExt cx="3071355" cy="7313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3111" y="8145880"/>
              <a:ext cx="3071355" cy="731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4720179"/>
            <a:ext cx="8972502" cy="2057304"/>
            <a:chOff x="9142857" y="4720179"/>
            <a:chExt cx="8972502" cy="20573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720179"/>
              <a:ext cx="8972502" cy="20573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11091" y="4486510"/>
            <a:ext cx="4714999" cy="1197935"/>
            <a:chOff x="10411091" y="4486510"/>
            <a:chExt cx="4714999" cy="11979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1091" y="4486510"/>
              <a:ext cx="4714999" cy="1197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6594915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13827648" cy="7795119"/>
            <a:chOff x="2450173" y="2155765"/>
            <a:chExt cx="13827648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13827648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0173" y="6053325"/>
            <a:ext cx="6913824" cy="956735"/>
            <a:chOff x="2450173" y="6053325"/>
            <a:chExt cx="6913824" cy="9567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173" y="6053325"/>
              <a:ext cx="6913824" cy="9567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8729" y="5958726"/>
            <a:ext cx="1136509" cy="107644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6594915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13827648" cy="7795119"/>
            <a:chOff x="2450173" y="2155765"/>
            <a:chExt cx="13827648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13827648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0173" y="6581829"/>
            <a:ext cx="6913824" cy="862839"/>
            <a:chOff x="2450173" y="6581829"/>
            <a:chExt cx="6913824" cy="862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173" y="6581829"/>
              <a:ext cx="6913824" cy="862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8725" y="6467399"/>
            <a:ext cx="1107937" cy="107644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6594915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13827648" cy="7795119"/>
            <a:chOff x="2450173" y="2155765"/>
            <a:chExt cx="13827648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13827648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0173" y="7525151"/>
            <a:ext cx="6913824" cy="659960"/>
            <a:chOff x="2450173" y="7525151"/>
            <a:chExt cx="6913824" cy="6599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173" y="7525151"/>
              <a:ext cx="6913824" cy="65996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4830" y="7304420"/>
            <a:ext cx="1079366" cy="10859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6594915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13827648" cy="7795119"/>
            <a:chOff x="2450173" y="2155765"/>
            <a:chExt cx="13827648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13827648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50173" y="7766600"/>
            <a:ext cx="2920441" cy="885312"/>
            <a:chOff x="2450173" y="7766600"/>
            <a:chExt cx="2920441" cy="8853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173" y="7766600"/>
              <a:ext cx="2920441" cy="8853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6192" y="7672001"/>
            <a:ext cx="731785" cy="107644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4863" y="1955734"/>
            <a:ext cx="18856767" cy="8576134"/>
            <a:chOff x="-54863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4863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790" y="2074357"/>
            <a:ext cx="12679284" cy="7869900"/>
            <a:chOff x="1203790" y="2074357"/>
            <a:chExt cx="12679284" cy="78699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790" y="2074357"/>
              <a:ext cx="12679284" cy="78699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9695" y="8541581"/>
            <a:ext cx="1136509" cy="10764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11139" y="8339545"/>
            <a:ext cx="11320225" cy="1475939"/>
            <a:chOff x="2611139" y="8339545"/>
            <a:chExt cx="11320225" cy="14759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1139" y="8339545"/>
              <a:ext cx="11320225" cy="1475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82765" y="4825005"/>
            <a:ext cx="5995705" cy="2603567"/>
            <a:chOff x="3082765" y="4825005"/>
            <a:chExt cx="5995705" cy="26035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2765" y="4825005"/>
              <a:ext cx="5995705" cy="26035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1325" y="5473373"/>
            <a:ext cx="1107937" cy="1076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61451" y="7492958"/>
            <a:ext cx="7931507" cy="733911"/>
            <a:chOff x="3561451" y="7492958"/>
            <a:chExt cx="7931507" cy="733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1451" y="7492958"/>
              <a:ext cx="7931507" cy="7339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3649" y="7333706"/>
            <a:ext cx="1079366" cy="10859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82765" y="3244774"/>
            <a:ext cx="6281232" cy="1704924"/>
            <a:chOff x="3082765" y="3244774"/>
            <a:chExt cx="6281232" cy="17049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2765" y="3244774"/>
              <a:ext cx="6281232" cy="17049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31325" y="3561306"/>
            <a:ext cx="1079366" cy="10764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82765" y="1955734"/>
            <a:ext cx="7975290" cy="1458722"/>
            <a:chOff x="3082765" y="1955734"/>
            <a:chExt cx="7975290" cy="14587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2765" y="1955734"/>
              <a:ext cx="7975290" cy="14587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8116" y="2267506"/>
            <a:ext cx="1079366" cy="10859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5889429" cy="1161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13827648" cy="7795119"/>
            <a:chOff x="2450173" y="2155765"/>
            <a:chExt cx="13827648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13827648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9690" y="8700201"/>
            <a:ext cx="4085440" cy="1250684"/>
            <a:chOff x="2369690" y="8700201"/>
            <a:chExt cx="4085440" cy="12506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9690" y="8700201"/>
              <a:ext cx="4085440" cy="1250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7243" y="7801218"/>
            <a:ext cx="1871382" cy="980926"/>
            <a:chOff x="9207243" y="7801218"/>
            <a:chExt cx="1871382" cy="9809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7243" y="7801218"/>
              <a:ext cx="1871382" cy="9809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7243" y="5191147"/>
            <a:ext cx="935691" cy="862178"/>
            <a:chOff x="9207243" y="5191147"/>
            <a:chExt cx="935691" cy="8621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7243" y="5191147"/>
              <a:ext cx="935691" cy="8621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36234" y="6914740"/>
            <a:ext cx="4125117" cy="428571"/>
            <a:chOff x="5736234" y="6914740"/>
            <a:chExt cx="4125117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980000">
              <a:off x="5736234" y="6914740"/>
              <a:ext cx="4125117" cy="4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714" y="-217143"/>
            <a:ext cx="9649523" cy="8586991"/>
            <a:chOff x="-525714" y="-217143"/>
            <a:chExt cx="9649523" cy="8586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714" y="-217143"/>
              <a:ext cx="9649523" cy="85869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8843" y="8231983"/>
            <a:ext cx="9331700" cy="279540"/>
            <a:chOff x="-188843" y="8231983"/>
            <a:chExt cx="933170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8843" y="8231983"/>
              <a:ext cx="933170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985" y="823709"/>
            <a:ext cx="5394766" cy="16457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906" y="5899550"/>
            <a:ext cx="7039423" cy="13180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3794" y="4312505"/>
            <a:ext cx="104960" cy="1306543"/>
            <a:chOff x="1403794" y="4312505"/>
            <a:chExt cx="104960" cy="13065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3794" y="4312505"/>
              <a:ext cx="104960" cy="13065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839" y="8896439"/>
            <a:ext cx="2111120" cy="5534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62908" y="1225822"/>
            <a:ext cx="8416213" cy="7479909"/>
            <a:chOff x="9662908" y="1225822"/>
            <a:chExt cx="8416213" cy="74799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2908" y="1225822"/>
              <a:ext cx="8416213" cy="7479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2362" y="2062682"/>
            <a:ext cx="6841732" cy="7795119"/>
            <a:chOff x="1232362" y="2062682"/>
            <a:chExt cx="6841732" cy="77951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2362" y="2062682"/>
              <a:ext cx="6841732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0000" y="3810042"/>
            <a:ext cx="9088166" cy="2836280"/>
            <a:chOff x="9200000" y="3810042"/>
            <a:chExt cx="9088166" cy="2836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0000" y="3810042"/>
              <a:ext cx="9088166" cy="2836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782" y="8458753"/>
            <a:ext cx="4143896" cy="1250684"/>
            <a:chOff x="1135782" y="8458753"/>
            <a:chExt cx="4143896" cy="12506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782" y="8458753"/>
              <a:ext cx="4143896" cy="1250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6929" y="3568593"/>
            <a:ext cx="6332548" cy="1659589"/>
            <a:chOff x="10246929" y="3568593"/>
            <a:chExt cx="6332548" cy="16595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6929" y="3568593"/>
              <a:ext cx="6332548" cy="16595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13827648" cy="7795119"/>
            <a:chOff x="2450173" y="2155765"/>
            <a:chExt cx="13827648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13827648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9690" y="8187535"/>
            <a:ext cx="2705397" cy="1671619"/>
            <a:chOff x="2369690" y="8187535"/>
            <a:chExt cx="2705397" cy="1671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9690" y="8187535"/>
              <a:ext cx="2705397" cy="1671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7243" y="7801218"/>
            <a:ext cx="1871382" cy="1894547"/>
            <a:chOff x="9207243" y="7801218"/>
            <a:chExt cx="1871382" cy="18945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7243" y="7801218"/>
              <a:ext cx="1871382" cy="18945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7243" y="5191147"/>
            <a:ext cx="935691" cy="862178"/>
            <a:chOff x="9207243" y="5191147"/>
            <a:chExt cx="935691" cy="8621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7243" y="5191147"/>
              <a:ext cx="935691" cy="8621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5723" y="2025116"/>
            <a:ext cx="8354670" cy="2607367"/>
            <a:chOff x="9435723" y="2025116"/>
            <a:chExt cx="8354670" cy="26073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5723" y="2025116"/>
              <a:ext cx="8354670" cy="2607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62634" y="3512932"/>
            <a:ext cx="2471372" cy="1055165"/>
            <a:chOff x="10762634" y="3512932"/>
            <a:chExt cx="2471372" cy="10551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2634" y="3512932"/>
              <a:ext cx="2471372" cy="1055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21671" y="7204478"/>
            <a:ext cx="6983217" cy="428571"/>
            <a:chOff x="2721671" y="7204478"/>
            <a:chExt cx="6983217" cy="4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940000">
              <a:off x="2721671" y="7204478"/>
              <a:ext cx="6983217" cy="4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25571" y="9160343"/>
            <a:ext cx="5890322" cy="428571"/>
            <a:chOff x="3225571" y="9160343"/>
            <a:chExt cx="5890322" cy="4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620000">
              <a:off x="3225571" y="9160343"/>
              <a:ext cx="5890322" cy="4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13827648" cy="7795119"/>
            <a:chOff x="2450173" y="2155765"/>
            <a:chExt cx="13827648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13827648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9690" y="8200230"/>
            <a:ext cx="6467332" cy="887265"/>
            <a:chOff x="2369690" y="8200230"/>
            <a:chExt cx="6467332" cy="8872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9690" y="8200230"/>
              <a:ext cx="6467332" cy="887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7243" y="7801218"/>
            <a:ext cx="1871382" cy="995563"/>
            <a:chOff x="9207243" y="7801218"/>
            <a:chExt cx="1871382" cy="9955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7243" y="7801218"/>
              <a:ext cx="1871382" cy="9955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7243" y="5191147"/>
            <a:ext cx="935691" cy="862178"/>
            <a:chOff x="9207243" y="5191147"/>
            <a:chExt cx="935691" cy="8621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7243" y="5191147"/>
              <a:ext cx="935691" cy="8621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5723" y="2025116"/>
            <a:ext cx="8354670" cy="2607367"/>
            <a:chOff x="9435723" y="2025116"/>
            <a:chExt cx="8354670" cy="26073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5723" y="2025116"/>
              <a:ext cx="8354670" cy="2607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62634" y="3512932"/>
            <a:ext cx="2471372" cy="1055165"/>
            <a:chOff x="10762634" y="3512932"/>
            <a:chExt cx="2471372" cy="10551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2634" y="3512932"/>
              <a:ext cx="2471372" cy="1055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69690" y="8949334"/>
            <a:ext cx="6467332" cy="887265"/>
            <a:chOff x="2369690" y="8949334"/>
            <a:chExt cx="6467332" cy="8872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9690" y="8949334"/>
              <a:ext cx="6467332" cy="887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86" y="1955734"/>
            <a:ext cx="18856767" cy="8576134"/>
            <a:chOff x="-64386" y="1955734"/>
            <a:chExt cx="18856767" cy="857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86" y="1955734"/>
              <a:ext cx="18856767" cy="8576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7126" y="880850"/>
            <a:ext cx="4492963" cy="1028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458" y="548388"/>
            <a:ext cx="2110520" cy="552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4386" y="1787573"/>
            <a:ext cx="18350101" cy="279540"/>
            <a:chOff x="-64386" y="1787573"/>
            <a:chExt cx="18350101" cy="2795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86" y="1787573"/>
              <a:ext cx="18350101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0173" y="2155765"/>
            <a:ext cx="13827648" cy="7795119"/>
            <a:chOff x="2450173" y="2155765"/>
            <a:chExt cx="13827648" cy="77951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173" y="2155765"/>
              <a:ext cx="13827648" cy="7795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7243" y="7801218"/>
            <a:ext cx="1871382" cy="995563"/>
            <a:chOff x="9207243" y="7801218"/>
            <a:chExt cx="1871382" cy="9955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243" y="7801218"/>
              <a:ext cx="1871382" cy="9955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7243" y="5191147"/>
            <a:ext cx="935691" cy="862178"/>
            <a:chOff x="9207243" y="5191147"/>
            <a:chExt cx="935691" cy="8621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7243" y="5191147"/>
              <a:ext cx="935691" cy="8621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5723" y="2025116"/>
            <a:ext cx="8354670" cy="2607367"/>
            <a:chOff x="9435723" y="2025116"/>
            <a:chExt cx="8354670" cy="26073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5723" y="2025116"/>
              <a:ext cx="8354670" cy="2607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1687" y="2857143"/>
            <a:ext cx="6680900" cy="900029"/>
            <a:chOff x="11141687" y="2857143"/>
            <a:chExt cx="6680900" cy="9000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1687" y="2857143"/>
              <a:ext cx="6680900" cy="9000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81783" y="7929990"/>
            <a:ext cx="6323214" cy="1876025"/>
            <a:chOff x="2281783" y="7929990"/>
            <a:chExt cx="6323214" cy="18760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1783" y="7929990"/>
              <a:ext cx="6323214" cy="18760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50471" y="8492019"/>
            <a:ext cx="528778" cy="800000"/>
            <a:chOff x="6850471" y="8492019"/>
            <a:chExt cx="528778" cy="80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0471" y="8492019"/>
              <a:ext cx="528778" cy="8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50493" y="8092156"/>
            <a:ext cx="5456761" cy="428571"/>
            <a:chOff x="3750493" y="8092156"/>
            <a:chExt cx="5456761" cy="42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3750493" y="8092156"/>
              <a:ext cx="5456761" cy="4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14863" y="8837408"/>
            <a:ext cx="1871382" cy="925167"/>
            <a:chOff x="9214863" y="8837408"/>
            <a:chExt cx="1871382" cy="9251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14863" y="8837408"/>
              <a:ext cx="1871382" cy="9251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33835" y="9172129"/>
            <a:ext cx="988640" cy="428571"/>
            <a:chOff x="8233835" y="9172129"/>
            <a:chExt cx="988640" cy="4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200000">
              <a:off x="8233835" y="9172129"/>
              <a:ext cx="988640" cy="4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8843" y="8231983"/>
            <a:ext cx="9331700" cy="279540"/>
            <a:chOff x="-188843" y="8231983"/>
            <a:chExt cx="933170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8843" y="8231983"/>
              <a:ext cx="933170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7126" y="880850"/>
            <a:ext cx="5148182" cy="1802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3794" y="4312505"/>
            <a:ext cx="104960" cy="1306543"/>
            <a:chOff x="1403794" y="4312505"/>
            <a:chExt cx="104960" cy="1306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794" y="4312505"/>
              <a:ext cx="104960" cy="13065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383" y="5731859"/>
            <a:ext cx="3036765" cy="20285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47619" y="8369524"/>
            <a:ext cx="9398096" cy="2133333"/>
            <a:chOff x="-247619" y="8369524"/>
            <a:chExt cx="9398096" cy="21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7619" y="8369524"/>
              <a:ext cx="9398096" cy="21333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2839" y="8896439"/>
            <a:ext cx="2111120" cy="5534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33565" y="6788704"/>
            <a:ext cx="2987941" cy="2886558"/>
            <a:chOff x="12033565" y="6788704"/>
            <a:chExt cx="2987941" cy="28865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33565" y="6788704"/>
              <a:ext cx="2987941" cy="2886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3410" y="2099306"/>
            <a:ext cx="6068252" cy="3902116"/>
            <a:chOff x="10493410" y="2099306"/>
            <a:chExt cx="6068252" cy="3902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93410" y="2099306"/>
              <a:ext cx="6068252" cy="3902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78557" y="1863005"/>
            <a:ext cx="4683105" cy="1155104"/>
            <a:chOff x="11878557" y="1863005"/>
            <a:chExt cx="4683105" cy="11551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8557" y="1863005"/>
              <a:ext cx="4683105" cy="1155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8843" y="8231983"/>
            <a:ext cx="9331700" cy="279540"/>
            <a:chOff x="-188843" y="8231983"/>
            <a:chExt cx="933170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8843" y="8231983"/>
              <a:ext cx="933170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7126" y="880850"/>
            <a:ext cx="5091315" cy="28131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3794" y="4312505"/>
            <a:ext cx="104960" cy="1306543"/>
            <a:chOff x="1403794" y="4312505"/>
            <a:chExt cx="104960" cy="1306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794" y="4312505"/>
              <a:ext cx="104960" cy="13065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383" y="5731859"/>
            <a:ext cx="3707194" cy="20285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47619" y="8369524"/>
            <a:ext cx="9398096" cy="2133333"/>
            <a:chOff x="-247619" y="8369524"/>
            <a:chExt cx="9398096" cy="21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7619" y="8369524"/>
              <a:ext cx="9398096" cy="21333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2839" y="8896439"/>
            <a:ext cx="2111120" cy="5534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33565" y="6788704"/>
            <a:ext cx="2987941" cy="2886558"/>
            <a:chOff x="12033565" y="6788704"/>
            <a:chExt cx="2987941" cy="28865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33565" y="6788704"/>
              <a:ext cx="2987941" cy="2886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3410" y="2099306"/>
            <a:ext cx="6068252" cy="3902116"/>
            <a:chOff x="10493410" y="2099306"/>
            <a:chExt cx="6068252" cy="3902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93410" y="2099306"/>
              <a:ext cx="6068252" cy="3902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78557" y="2829242"/>
            <a:ext cx="4683105" cy="1289801"/>
            <a:chOff x="11878557" y="2829242"/>
            <a:chExt cx="4683105" cy="12898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8557" y="2829242"/>
              <a:ext cx="4683105" cy="1289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8572" y="-245873"/>
            <a:ext cx="2732064" cy="10694127"/>
            <a:chOff x="-268572" y="-245873"/>
            <a:chExt cx="2732064" cy="10694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8572" y="-245873"/>
              <a:ext cx="2732064" cy="10694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200" y="284294"/>
            <a:ext cx="4415896" cy="43075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1177" y="4941653"/>
            <a:ext cx="6698391" cy="19291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4697" y="6545726"/>
            <a:ext cx="2540345" cy="9654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26515" y="8896439"/>
            <a:ext cx="2693967" cy="5029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727977" y="2854195"/>
            <a:ext cx="3773329" cy="91772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164286"/>
            <a:ext cx="18553194" cy="2253895"/>
            <a:chOff x="2456872" y="8164286"/>
            <a:chExt cx="18553194" cy="2253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164286"/>
              <a:ext cx="18553194" cy="22538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43869" y="8867755"/>
            <a:ext cx="730563" cy="608760"/>
            <a:chOff x="16843869" y="8867755"/>
            <a:chExt cx="730563" cy="608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3869" y="8867755"/>
              <a:ext cx="730563" cy="608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4191" y="1302060"/>
            <a:ext cx="104960" cy="1306543"/>
            <a:chOff x="17104191" y="1302060"/>
            <a:chExt cx="104960" cy="1306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04191" y="1302060"/>
              <a:ext cx="104960" cy="13065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727977" y="2854195"/>
            <a:ext cx="3773329" cy="9177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74003" y="490797"/>
            <a:ext cx="12208083" cy="7673489"/>
            <a:chOff x="4074003" y="490797"/>
            <a:chExt cx="12208083" cy="767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4003" y="490797"/>
              <a:ext cx="12208083" cy="767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63239" y="1612015"/>
            <a:ext cx="10629612" cy="59981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1647" y="8749257"/>
            <a:ext cx="12913316" cy="11248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72324" y="874363"/>
            <a:ext cx="2809519" cy="49343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164286"/>
            <a:ext cx="18553194" cy="2253895"/>
            <a:chOff x="2456872" y="8164286"/>
            <a:chExt cx="18553194" cy="2253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164286"/>
              <a:ext cx="18553194" cy="22538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43869" y="8867755"/>
            <a:ext cx="730563" cy="608760"/>
            <a:chOff x="16843869" y="8867755"/>
            <a:chExt cx="730563" cy="608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43869" y="8867755"/>
              <a:ext cx="730563" cy="608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04191" y="1302060"/>
            <a:ext cx="104960" cy="1306543"/>
            <a:chOff x="17104191" y="1302060"/>
            <a:chExt cx="104960" cy="1306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04191" y="1302060"/>
              <a:ext cx="104960" cy="13065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727977" y="2854195"/>
            <a:ext cx="3773329" cy="9177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74003" y="490797"/>
            <a:ext cx="12208083" cy="7673489"/>
            <a:chOff x="4074003" y="490797"/>
            <a:chExt cx="12208083" cy="76734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4003" y="490797"/>
              <a:ext cx="12208083" cy="76734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63239" y="1623797"/>
            <a:ext cx="10629612" cy="59745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1647" y="8749257"/>
            <a:ext cx="10213678" cy="6651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72324" y="874363"/>
            <a:ext cx="2809519" cy="49343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204136" y="3279145"/>
            <a:ext cx="4752862" cy="493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8104" y="284294"/>
            <a:ext cx="4502745" cy="43075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1177" y="4941653"/>
            <a:ext cx="4591220" cy="19291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8354" y="6545726"/>
            <a:ext cx="6293431" cy="9749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727977" y="2854195"/>
            <a:ext cx="3773329" cy="9177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091428"/>
            <a:ext cx="16153194" cy="2273674"/>
            <a:chOff x="2456872" y="8091428"/>
            <a:chExt cx="16153194" cy="227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091428"/>
              <a:ext cx="16153194" cy="2273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30476" y="4114286"/>
            <a:ext cx="11337143" cy="2438095"/>
            <a:chOff x="-4430476" y="4114286"/>
            <a:chExt cx="11337143" cy="2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430476" y="4114286"/>
              <a:ext cx="11337143" cy="2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7628" y="189056"/>
            <a:ext cx="4415898" cy="43079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8796" y="4751177"/>
            <a:ext cx="6689077" cy="19185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5020" y="6355249"/>
            <a:ext cx="6741052" cy="9848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735506" y="2862837"/>
            <a:ext cx="3772215" cy="90155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3425" y="4246753"/>
            <a:ext cx="6322765" cy="6171429"/>
            <a:chOff x="12153425" y="4246753"/>
            <a:chExt cx="632276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425" y="4246753"/>
              <a:ext cx="63227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4" y="4246753"/>
            <a:ext cx="6362447" cy="6171429"/>
            <a:chOff x="-285714" y="4246753"/>
            <a:chExt cx="636244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4246753"/>
              <a:ext cx="636244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3689" y="4087518"/>
            <a:ext cx="19520421" cy="279540"/>
            <a:chOff x="-643689" y="4087518"/>
            <a:chExt cx="19520421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643689" y="4087518"/>
              <a:ext cx="19520421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461" y="823709"/>
            <a:ext cx="4229432" cy="17666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700" y="2340786"/>
            <a:ext cx="2507133" cy="1032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28380" y="7524753"/>
            <a:ext cx="6835539" cy="279540"/>
            <a:chOff x="2628380" y="7524753"/>
            <a:chExt cx="6835539" cy="2795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628380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2601" y="4919953"/>
            <a:ext cx="3228012" cy="18684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791" y="7956801"/>
            <a:ext cx="4007691" cy="13106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4554" y="6681525"/>
            <a:ext cx="2666642" cy="11517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35656" y="7524753"/>
            <a:ext cx="6835539" cy="279540"/>
            <a:chOff x="8735656" y="7524753"/>
            <a:chExt cx="6835539" cy="2795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735656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18753" y="4919953"/>
            <a:ext cx="3212260" cy="18677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55306" y="7937753"/>
            <a:ext cx="4381320" cy="13583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40706" y="6681525"/>
            <a:ext cx="3448757" cy="6689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26048" y="4919953"/>
            <a:ext cx="3090841" cy="18677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63239" y="7937753"/>
            <a:ext cx="3922701" cy="13106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48001" y="6681525"/>
            <a:ext cx="3448757" cy="11517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47890" y="4688485"/>
            <a:ext cx="104960" cy="1306543"/>
            <a:chOff x="5247890" y="4688485"/>
            <a:chExt cx="104960" cy="13065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4789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49400" y="4688485"/>
            <a:ext cx="104960" cy="1306543"/>
            <a:chOff x="11349400" y="4688485"/>
            <a:chExt cx="104960" cy="1306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4940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74234" y="4688485"/>
            <a:ext cx="104960" cy="1306543"/>
            <a:chOff x="17374234" y="4688485"/>
            <a:chExt cx="104960" cy="13065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74234" y="4688485"/>
              <a:ext cx="104960" cy="13065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98224" y="5802647"/>
            <a:ext cx="913794" cy="64251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839620" y="5802649"/>
            <a:ext cx="904747" cy="64251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823646" y="5802647"/>
            <a:ext cx="1297823" cy="7091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3425" y="4246753"/>
            <a:ext cx="6322765" cy="6171429"/>
            <a:chOff x="12153425" y="4246753"/>
            <a:chExt cx="632276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425" y="4246753"/>
              <a:ext cx="63227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4" y="4246753"/>
            <a:ext cx="6362447" cy="6171429"/>
            <a:chOff x="-285714" y="4246753"/>
            <a:chExt cx="636244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4246753"/>
              <a:ext cx="636244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3689" y="4087518"/>
            <a:ext cx="19520421" cy="279540"/>
            <a:chOff x="-643689" y="4087518"/>
            <a:chExt cx="19520421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643689" y="4087518"/>
              <a:ext cx="19520421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461" y="823709"/>
            <a:ext cx="4229433" cy="17820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700" y="2340786"/>
            <a:ext cx="2507143" cy="1032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28380" y="7524753"/>
            <a:ext cx="6835539" cy="279540"/>
            <a:chOff x="2628380" y="7524753"/>
            <a:chExt cx="6835539" cy="2795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628380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1317" y="4998669"/>
            <a:ext cx="2045182" cy="9247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600" y="7109210"/>
            <a:ext cx="5060349" cy="13583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35656" y="7524753"/>
            <a:ext cx="6835539" cy="279540"/>
            <a:chOff x="8735656" y="7524753"/>
            <a:chExt cx="6835539" cy="2795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735656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7469" y="4998669"/>
            <a:ext cx="2836115" cy="10485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45001" y="7123477"/>
            <a:ext cx="4427320" cy="9297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04764" y="4998669"/>
            <a:ext cx="2902553" cy="9343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83239" y="7072715"/>
            <a:ext cx="4677958" cy="17201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47890" y="4688485"/>
            <a:ext cx="104960" cy="1306543"/>
            <a:chOff x="5247890" y="4688485"/>
            <a:chExt cx="104960" cy="13065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789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49400" y="4688485"/>
            <a:ext cx="104960" cy="1306543"/>
            <a:chOff x="11349400" y="4688485"/>
            <a:chExt cx="104960" cy="13065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4940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74234" y="4688485"/>
            <a:ext cx="104960" cy="1306543"/>
            <a:chOff x="17374234" y="4688485"/>
            <a:chExt cx="104960" cy="1306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74234" y="4688485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3425" y="4246753"/>
            <a:ext cx="6322765" cy="6171429"/>
            <a:chOff x="12153425" y="4246753"/>
            <a:chExt cx="632276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425" y="4246753"/>
              <a:ext cx="63227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4" y="4246753"/>
            <a:ext cx="6362447" cy="6171429"/>
            <a:chOff x="-285714" y="4246753"/>
            <a:chExt cx="636244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4246753"/>
              <a:ext cx="636244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3689" y="4087518"/>
            <a:ext cx="19520421" cy="279540"/>
            <a:chOff x="-643689" y="4087518"/>
            <a:chExt cx="19520421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643689" y="4087518"/>
              <a:ext cx="19520421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461" y="823709"/>
            <a:ext cx="4229433" cy="17820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700" y="2340786"/>
            <a:ext cx="4903886" cy="10230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28380" y="7524753"/>
            <a:ext cx="6835539" cy="279540"/>
            <a:chOff x="2628380" y="7524753"/>
            <a:chExt cx="6835539" cy="2795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628380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1316" y="4998669"/>
            <a:ext cx="2378172" cy="10009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600" y="6188601"/>
            <a:ext cx="4972263" cy="2650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35656" y="7524753"/>
            <a:ext cx="6835539" cy="279540"/>
            <a:chOff x="8735656" y="7524753"/>
            <a:chExt cx="6835539" cy="2795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735656" y="7524753"/>
              <a:ext cx="6835539" cy="2795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7469" y="4998669"/>
            <a:ext cx="2963201" cy="10104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59590" y="6188601"/>
            <a:ext cx="4859749" cy="2643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04764" y="4998669"/>
            <a:ext cx="2909153" cy="10009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83239" y="6199715"/>
            <a:ext cx="5350301" cy="26217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47890" y="4688485"/>
            <a:ext cx="104960" cy="1306543"/>
            <a:chOff x="5247890" y="4688485"/>
            <a:chExt cx="104960" cy="13065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789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49400" y="4688485"/>
            <a:ext cx="104960" cy="1306543"/>
            <a:chOff x="11349400" y="4688485"/>
            <a:chExt cx="104960" cy="13065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49400" y="468848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74234" y="4688485"/>
            <a:ext cx="104960" cy="1306543"/>
            <a:chOff x="17374234" y="4688485"/>
            <a:chExt cx="104960" cy="1306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74234" y="4688485"/>
              <a:ext cx="104960" cy="1306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4485" y="993863"/>
            <a:ext cx="7562141" cy="35219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342208"/>
            <a:ext cx="2468029" cy="11390476"/>
            <a:chOff x="0" y="-342208"/>
            <a:chExt cx="2468029" cy="113904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42208"/>
              <a:ext cx="2468029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8152706"/>
            <a:ext cx="18905033" cy="2415584"/>
            <a:chOff x="-266667" y="8152706"/>
            <a:chExt cx="18905033" cy="24155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6667" y="8152706"/>
              <a:ext cx="18905033" cy="24155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1654" y="2705412"/>
            <a:ext cx="12535655" cy="39542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3409" y="2072437"/>
            <a:ext cx="6425250" cy="12705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0668" y="8896439"/>
            <a:ext cx="6790986" cy="4934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76194" y="4361295"/>
            <a:ext cx="10564637" cy="279540"/>
            <a:chOff x="-2776194" y="4361295"/>
            <a:chExt cx="10564637" cy="279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2776194" y="4361295"/>
              <a:ext cx="10564637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626" y="8867755"/>
            <a:ext cx="730563" cy="608760"/>
            <a:chOff x="976626" y="8867755"/>
            <a:chExt cx="730563" cy="608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6626" y="8867755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94249" y="5979963"/>
            <a:ext cx="104960" cy="1306543"/>
            <a:chOff x="16094249" y="5979963"/>
            <a:chExt cx="104960" cy="13065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6094249" y="5979963"/>
              <a:ext cx="104960" cy="13065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727977" y="2854195"/>
            <a:ext cx="3773329" cy="9177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8369524"/>
            <a:ext cx="9398096" cy="2133333"/>
            <a:chOff x="-247619" y="8369524"/>
            <a:chExt cx="9398096" cy="21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8369524"/>
              <a:ext cx="9398096" cy="21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88843" y="8231983"/>
            <a:ext cx="9331700" cy="279540"/>
            <a:chOff x="-188843" y="8231983"/>
            <a:chExt cx="933170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8843" y="8231983"/>
              <a:ext cx="933170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985" y="823709"/>
            <a:ext cx="3385642" cy="17600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382" y="5727916"/>
            <a:ext cx="1711889" cy="19514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3794" y="4312505"/>
            <a:ext cx="104960" cy="1306543"/>
            <a:chOff x="1403794" y="4312505"/>
            <a:chExt cx="104960" cy="13065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3794" y="4312505"/>
              <a:ext cx="104960" cy="13065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2839" y="8896439"/>
            <a:ext cx="2111120" cy="5534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01409" y="-217143"/>
            <a:ext cx="8132421" cy="10502857"/>
            <a:chOff x="9901409" y="-217143"/>
            <a:chExt cx="8132421" cy="1050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1409" y="-217143"/>
              <a:ext cx="8132421" cy="1050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8560" y="3588803"/>
            <a:ext cx="5702579" cy="4199510"/>
            <a:chOff x="3248560" y="3588803"/>
            <a:chExt cx="5702579" cy="41995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8560" y="3588803"/>
              <a:ext cx="5702579" cy="4199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8369524"/>
            <a:ext cx="9398096" cy="2133333"/>
            <a:chOff x="-247619" y="8369524"/>
            <a:chExt cx="9398096" cy="21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8369524"/>
              <a:ext cx="9398096" cy="21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88843" y="8231983"/>
            <a:ext cx="9331700" cy="279540"/>
            <a:chOff x="-188843" y="8231983"/>
            <a:chExt cx="933170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8843" y="8231983"/>
              <a:ext cx="933170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985" y="823709"/>
            <a:ext cx="4413251" cy="17677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3794" y="4312505"/>
            <a:ext cx="104960" cy="1306543"/>
            <a:chOff x="1403794" y="4312505"/>
            <a:chExt cx="104960" cy="13065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3794" y="4312505"/>
              <a:ext cx="104960" cy="13065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839" y="8896439"/>
            <a:ext cx="2111120" cy="5534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35008" y="-66667"/>
            <a:ext cx="8132421" cy="10502857"/>
            <a:chOff x="10235008" y="-66667"/>
            <a:chExt cx="8132421" cy="1050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5008" y="-66667"/>
              <a:ext cx="8132421" cy="10502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6906" y="5727242"/>
            <a:ext cx="6751804" cy="19660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8369524"/>
            <a:ext cx="9398096" cy="2133333"/>
            <a:chOff x="-247619" y="8369524"/>
            <a:chExt cx="9398096" cy="21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8369524"/>
              <a:ext cx="9398096" cy="21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649523" cy="10531868"/>
            <a:chOff x="9142857" y="0"/>
            <a:chExt cx="9649523" cy="10531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649523" cy="10531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0171" y="5003087"/>
            <a:ext cx="11545373" cy="279540"/>
            <a:chOff x="3370171" y="5003087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370171" y="5003087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88843" y="8231983"/>
            <a:ext cx="9331700" cy="279540"/>
            <a:chOff x="-188843" y="8231983"/>
            <a:chExt cx="933170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8843" y="8231983"/>
              <a:ext cx="933170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985" y="823709"/>
            <a:ext cx="4413251" cy="17677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3794" y="4312505"/>
            <a:ext cx="104960" cy="1306543"/>
            <a:chOff x="1403794" y="4312505"/>
            <a:chExt cx="104960" cy="13065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3794" y="4312505"/>
              <a:ext cx="104960" cy="13065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839" y="8896439"/>
            <a:ext cx="2111120" cy="5534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6906" y="5727249"/>
            <a:ext cx="7378204" cy="19660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44752" y="1452332"/>
            <a:ext cx="5245735" cy="7381050"/>
            <a:chOff x="11344752" y="1452332"/>
            <a:chExt cx="5245735" cy="73810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44752" y="1452332"/>
              <a:ext cx="5245735" cy="7381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-190476"/>
            <a:ext cx="16153194" cy="8327619"/>
            <a:chOff x="2456872" y="-190476"/>
            <a:chExt cx="16153194" cy="8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-190476"/>
              <a:ext cx="16153194" cy="8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204136" y="3279145"/>
            <a:ext cx="4752862" cy="493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8105" y="284294"/>
            <a:ext cx="4415896" cy="43075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1177" y="4941653"/>
            <a:ext cx="11114220" cy="19291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8354" y="6545726"/>
            <a:ext cx="2473678" cy="9654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1183319"/>
            <a:ext cx="730563" cy="608760"/>
            <a:chOff x="16748631" y="1183319"/>
            <a:chExt cx="730563" cy="608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8631" y="1183319"/>
              <a:ext cx="730563" cy="608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72380" y="8152706"/>
            <a:ext cx="16165987" cy="2415584"/>
            <a:chOff x="2472380" y="8152706"/>
            <a:chExt cx="16165987" cy="24155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2380" y="8152706"/>
              <a:ext cx="16165987" cy="24155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26515" y="8896439"/>
            <a:ext cx="4212900" cy="5029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727977" y="2854195"/>
            <a:ext cx="3773329" cy="9177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2023-05-01T11:39:38Z</dcterms:created>
  <dcterms:modified xsi:type="dcterms:W3CDTF">2023-05-01T11:39:38Z</dcterms:modified>
</cp:coreProperties>
</file>